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35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3556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8778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46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6733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1248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027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8903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5997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6854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96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7843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7D07A-3404-45CF-A4A1-35B4EB00C930}" type="datetimeFigureOut">
              <a:rPr lang="es-MX" smtClean="0"/>
              <a:t>24/02/2016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D32D0-331D-4D5F-9432-163F2C5626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729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2" b="9923"/>
          <a:stretch/>
        </p:blipFill>
        <p:spPr bwMode="auto">
          <a:xfrm>
            <a:off x="512079" y="636741"/>
            <a:ext cx="8119842" cy="552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18501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 Carrillo</dc:creator>
  <cp:lastModifiedBy>Martin Carrillo</cp:lastModifiedBy>
  <cp:revision>4</cp:revision>
  <dcterms:created xsi:type="dcterms:W3CDTF">2015-08-07T13:23:02Z</dcterms:created>
  <dcterms:modified xsi:type="dcterms:W3CDTF">2016-02-24T17:41:46Z</dcterms:modified>
</cp:coreProperties>
</file>