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35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355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77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46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6733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124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027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890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599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685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96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784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29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2" b="9923"/>
          <a:stretch/>
        </p:blipFill>
        <p:spPr bwMode="auto">
          <a:xfrm>
            <a:off x="512079" y="636741"/>
            <a:ext cx="8119842" cy="552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1850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 Carrillo</dc:creator>
  <cp:lastModifiedBy>Martin Carrillo</cp:lastModifiedBy>
  <cp:revision>3</cp:revision>
  <dcterms:created xsi:type="dcterms:W3CDTF">2015-08-07T13:23:02Z</dcterms:created>
  <dcterms:modified xsi:type="dcterms:W3CDTF">2016-02-24T17:41:26Z</dcterms:modified>
</cp:coreProperties>
</file>